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91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urpl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8661C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1513145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2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https://sv.krazure.com/session-c2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친절한 사육사의 좌충우돌 동물의 숲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전미정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Azure Emotion API UWP </a:t>
            </a:r>
            <a:r>
              <a:rPr lang="ko-KR" altLang="en-US" sz="1600" b="1" dirty="0">
                <a:latin typeface="Segoe UI Symbol" panose="020B0502040204020203" pitchFamily="34" charset="0"/>
              </a:rPr>
              <a:t>프로그래밍 </a:t>
            </a:r>
            <a:r>
              <a:rPr lang="en-US" altLang="ko-KR" sz="1600" b="1" dirty="0">
                <a:latin typeface="Segoe UI Symbol" panose="020B0502040204020203" pitchFamily="34" charset="0"/>
              </a:rPr>
              <a:t>Step By Step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김도균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시계열 데이터 예측을 위한 </a:t>
            </a:r>
            <a:r>
              <a:rPr lang="en-US" altLang="ko-KR" sz="1600" b="1" dirty="0" err="1">
                <a:latin typeface="Segoe UI Symbol" panose="020B0502040204020203" pitchFamily="34" charset="0"/>
              </a:rPr>
              <a:t>AutoML</a:t>
            </a:r>
            <a:r>
              <a:rPr lang="en-US" altLang="ko-KR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만들어보기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김태영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IoT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위한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Sphere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윤기석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실습장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2071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A94ACEF-A897-7746-A8A5-6428BBDA2C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637ADF8-C314-214F-961D-AEAED911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2291213"/>
            <a:ext cx="6289200" cy="1231106"/>
          </a:xfrm>
        </p:spPr>
        <p:txBody>
          <a:bodyPr/>
          <a:lstStyle/>
          <a:p>
            <a:r>
              <a:rPr lang="ko-KR" altLang="en-US" dirty="0" err="1"/>
              <a:t>시계열</a:t>
            </a:r>
            <a:r>
              <a:rPr lang="ko-KR" altLang="en-US" dirty="0"/>
              <a:t> 데이터 예측을 위한 </a:t>
            </a:r>
            <a:r>
              <a:rPr lang="en-AU" dirty="0" err="1"/>
              <a:t>AutoML</a:t>
            </a:r>
            <a:r>
              <a:rPr lang="en-AU" dirty="0"/>
              <a:t> </a:t>
            </a:r>
            <a:r>
              <a:rPr lang="ko-KR" altLang="en-US" dirty="0"/>
              <a:t>만들어보기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653421-5F49-7C49-8B90-5A5D55B5CF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KERAS Korea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E2D44D-637E-6A47-AB84-368BF7F10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김태영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8BC1F0C-B5FA-2D4C-9CB2-0E8DA4AF91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15:00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32BD8FD-3380-E34E-A943-F9492D7EAC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/gav2020kr-ai-iot</a:t>
            </a:r>
          </a:p>
        </p:txBody>
      </p:sp>
      <p:pic>
        <p:nvPicPr>
          <p:cNvPr id="5" name="Picture Placeholder 4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7050826B-B3FC-724C-9392-4912AD58D99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0684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549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시계열 데이터 예측을 위한 AutoML 만들어보기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